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4" r:id="rId5"/>
    <p:sldId id="270" r:id="rId6"/>
    <p:sldId id="272" r:id="rId7"/>
    <p:sldId id="260" r:id="rId8"/>
    <p:sldId id="261" r:id="rId9"/>
    <p:sldId id="262" r:id="rId10"/>
    <p:sldId id="266" r:id="rId11"/>
    <p:sldId id="271" r:id="rId12"/>
    <p:sldId id="265" r:id="rId13"/>
    <p:sldId id="264" r:id="rId14"/>
    <p:sldId id="275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95" d="100"/>
          <a:sy n="95" d="100"/>
        </p:scale>
        <p:origin x="-12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2330B-97B2-4C68-A5B9-D071632EAB32}" type="datetimeFigureOut">
              <a:rPr lang="en-US" smtClean="0"/>
              <a:pPr/>
              <a:t>8/5/14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72BB8-477A-4C08-BC2A-916F7EA74C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8600"/>
            <a:ext cx="6553200" cy="2308225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Algerian" pitchFamily="82" charset="0"/>
              </a:rPr>
              <a:t>China Cuisine </a:t>
            </a:r>
            <a:endParaRPr lang="en-US" sz="6000" dirty="0"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133600"/>
            <a:ext cx="3962400" cy="315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Castellar" pitchFamily="18" charset="0"/>
              </a:rPr>
              <a:t>Meal customs</a:t>
            </a:r>
            <a:endParaRPr lang="en-US" sz="5400" b="1" dirty="0">
              <a:latin typeface="Castellar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271478"/>
            <a:ext cx="7391400" cy="558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5486400"/>
            <a:ext cx="762000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FFFFFF"/>
                </a:solidFill>
              </a:rPr>
              <a:t>Served Family Style on Lazy Susan Tray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5050" y="952500"/>
            <a:ext cx="4533900" cy="3224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Famous Recipes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200400"/>
            <a:ext cx="3211939" cy="345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3644" y="3281945"/>
            <a:ext cx="3740356" cy="357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295400"/>
            <a:ext cx="1981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Egg Rolls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505200" y="4953000"/>
            <a:ext cx="1752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Stir-fry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010400" y="1981200"/>
            <a:ext cx="198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Wonton Soup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34206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Castellar" pitchFamily="18" charset="0"/>
              </a:rPr>
              <a:t>COOKING EQUIPMENT </a:t>
            </a:r>
            <a:endParaRPr lang="en-US" b="1" dirty="0">
              <a:latin typeface="Castellar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991190">
            <a:off x="457200" y="16002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57105">
            <a:off x="5143492" y="2016492"/>
            <a:ext cx="3460375" cy="3223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943600" y="5943600"/>
            <a:ext cx="10668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</a:rPr>
              <a:t>WOK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5334000"/>
            <a:ext cx="2743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FF"/>
                </a:solidFill>
              </a:rPr>
              <a:t>Cleaver</a:t>
            </a:r>
            <a:endParaRPr lang="en-US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b="1" dirty="0" smtClean="0">
                <a:latin typeface="Castellar" pitchFamily="18" charset="0"/>
              </a:rPr>
              <a:t>CHOPSTICKS</a:t>
            </a:r>
            <a:br>
              <a:rPr lang="en-US" sz="5400" b="1" dirty="0" smtClean="0">
                <a:latin typeface="Castellar" pitchFamily="18" charset="0"/>
              </a:rPr>
            </a:br>
            <a:r>
              <a:rPr lang="en-US" sz="3200" b="1" dirty="0" smtClean="0">
                <a:latin typeface="Castellar" pitchFamily="18" charset="0"/>
              </a:rPr>
              <a:t>also used for cooking</a:t>
            </a:r>
            <a:endParaRPr lang="en-US" sz="5400" b="1" dirty="0">
              <a:latin typeface="Castellar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03599"/>
            <a:ext cx="6781800" cy="5454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Holiday Foods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1"/>
            <a:ext cx="2968895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838200"/>
            <a:ext cx="3844637" cy="281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4191000"/>
            <a:ext cx="3289300" cy="246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4267200"/>
            <a:ext cx="3403600" cy="238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457200"/>
            <a:ext cx="2743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Moon cake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191000" y="3581400"/>
            <a:ext cx="4953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Lunar New Year - Dumplings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3733800"/>
            <a:ext cx="28204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Lantern Festival</a:t>
            </a:r>
          </a:p>
          <a:p>
            <a:r>
              <a:rPr lang="en-US" sz="3200" dirty="0" err="1" smtClean="0"/>
              <a:t>Yuanxiao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68205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latin typeface="Papyrus" pitchFamily="66" charset="0"/>
              </a:rPr>
              <a:t>Thank You!</a:t>
            </a:r>
            <a:endParaRPr lang="en-US" sz="8000" dirty="0">
              <a:latin typeface="Papyrus" pitchFamily="66" charset="0"/>
            </a:endParaRPr>
          </a:p>
        </p:txBody>
      </p:sp>
      <p:pic>
        <p:nvPicPr>
          <p:cNvPr id="1030" name="Picture 6" descr="http://hangwithbigpictureframing.files.wordpress.com/2011/03/fortune-cook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447800"/>
            <a:ext cx="7010400" cy="5232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9776450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00"/>
                            </p:stCondLst>
                            <p:childTnLst>
                              <p:par>
                                <p:cTn id="1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astellar" pitchFamily="18" charset="0"/>
              </a:rPr>
              <a:t>Common Foods</a:t>
            </a:r>
            <a:endParaRPr lang="en-US" b="1" dirty="0">
              <a:latin typeface="Castellar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710825">
            <a:off x="299550" y="1650117"/>
            <a:ext cx="4343400" cy="2907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4486">
            <a:off x="4599109" y="3216052"/>
            <a:ext cx="4096700" cy="28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3400" y="5257800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astellar" pitchFamily="18" charset="0"/>
              </a:rPr>
              <a:t>RICE</a:t>
            </a:r>
            <a:endParaRPr lang="en-US" sz="8000" dirty="0">
              <a:latin typeface="Castellar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177039">
            <a:off x="507258" y="267397"/>
            <a:ext cx="457828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9400">
            <a:off x="4983392" y="2496525"/>
            <a:ext cx="3998099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00200" y="4267200"/>
            <a:ext cx="289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Castellar" pitchFamily="18" charset="0"/>
              </a:rPr>
              <a:t>TEA</a:t>
            </a:r>
            <a:endParaRPr lang="en-US" sz="8000" dirty="0">
              <a:latin typeface="Castellar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weet and Sour P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9261"/>
            <a:ext cx="3200400" cy="268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ont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111" y="449261"/>
            <a:ext cx="3442289" cy="259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how mein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581400"/>
            <a:ext cx="260773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eking du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632" y="3581400"/>
            <a:ext cx="260773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pring roll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599" y="3581400"/>
            <a:ext cx="260773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146047"/>
            <a:ext cx="2959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Sweet and Sour Pork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48400" y="0"/>
            <a:ext cx="1921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Wonton Soup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1893" y="3124200"/>
            <a:ext cx="160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Chow Mein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86200" y="3124200"/>
            <a:ext cx="1613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Peking Duck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3048000"/>
            <a:ext cx="1743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Spring Rolls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746174" y="1752600"/>
            <a:ext cx="45719" cy="11430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030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Foods</a:t>
            </a:r>
            <a:endParaRPr lang="en-US" dirty="0"/>
          </a:p>
        </p:txBody>
      </p:sp>
      <p:pic>
        <p:nvPicPr>
          <p:cNvPr id="4" name="Picture 2" descr="http://macaulay.cuny.edu/eportfolios/rosenbergspring2011/files/2011/05/sharkf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981200"/>
            <a:ext cx="4635334" cy="3639278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4635335" y="1981200"/>
            <a:ext cx="4258063" cy="34444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0800" y="563880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Shark Fin Soup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71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Unique Foods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838200"/>
            <a:ext cx="6324600" cy="3326901"/>
          </a:xfrm>
          <a:prstGeom prst="rect">
            <a:avLst/>
          </a:prstGeom>
        </p:spPr>
      </p:pic>
      <p:pic>
        <p:nvPicPr>
          <p:cNvPr id="4" name="Picture 8" descr="http://www.alwayshungryny.com/images/content/NhaTrang__FrogsLegs_v1_1_-_Version_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86200" y="2716213"/>
            <a:ext cx="5257800" cy="39433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553200" y="1524000"/>
            <a:ext cx="1905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Seaweed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257800"/>
            <a:ext cx="2133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Frog Legs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71210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81000"/>
            <a:ext cx="80666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Castellar" pitchFamily="18" charset="0"/>
              </a:rPr>
              <a:t>MEALTIME CUSTOMS</a:t>
            </a:r>
            <a:endParaRPr lang="en-US" sz="5400" dirty="0">
              <a:latin typeface="Castellar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09800"/>
            <a:ext cx="436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38400" y="1447800"/>
            <a:ext cx="44590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Castellar" pitchFamily="18" charset="0"/>
              </a:rPr>
              <a:t>Breakfast</a:t>
            </a:r>
            <a:endParaRPr lang="en-US" sz="5400" dirty="0">
              <a:latin typeface="Castellar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257800"/>
            <a:ext cx="2743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OOLONG TEA</a:t>
            </a:r>
            <a:endParaRPr lang="en-US" sz="48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286000"/>
            <a:ext cx="406796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562600" y="2590800"/>
            <a:ext cx="289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chemeClr val="bg1"/>
                </a:solidFill>
              </a:rPr>
              <a:t>DIM SUM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latin typeface="Castellar" pitchFamily="18" charset="0"/>
              </a:rPr>
              <a:t>LUNCH</a:t>
            </a:r>
            <a:endParaRPr lang="en-US" sz="5400" dirty="0">
              <a:latin typeface="Castellar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447800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00200" y="1600200"/>
            <a:ext cx="5916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WONTON NOODLES</a:t>
            </a:r>
            <a:endParaRPr lang="en-US" sz="5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astellar" pitchFamily="18" charset="0"/>
              </a:rPr>
              <a:t>DINNER</a:t>
            </a:r>
            <a:endParaRPr lang="en-US" sz="5400" dirty="0">
              <a:latin typeface="Castellar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4419600" cy="331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4648200"/>
            <a:ext cx="44198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ORANGE CHICKEN</a:t>
            </a:r>
            <a:endParaRPr lang="en-US" sz="44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505200"/>
            <a:ext cx="433859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72200" y="2590800"/>
            <a:ext cx="1443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RICE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80</Words>
  <Application>Microsoft Macintosh PowerPoint</Application>
  <PresentationFormat>On-screen Show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China Cuisine </vt:lpstr>
      <vt:lpstr>Common Foods</vt:lpstr>
      <vt:lpstr>PowerPoint Presentation</vt:lpstr>
      <vt:lpstr>PowerPoint Presentation</vt:lpstr>
      <vt:lpstr>Unique Foods</vt:lpstr>
      <vt:lpstr>Unique Foods</vt:lpstr>
      <vt:lpstr>PowerPoint Presentation</vt:lpstr>
      <vt:lpstr>LUNCH</vt:lpstr>
      <vt:lpstr>DINNER</vt:lpstr>
      <vt:lpstr>Meal customs</vt:lpstr>
      <vt:lpstr>Famous Recipes</vt:lpstr>
      <vt:lpstr>COOKING EQUIPMENT </vt:lpstr>
      <vt:lpstr>CHOPSTICKS also used for cooking</vt:lpstr>
      <vt:lpstr>Holiday Foods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Cuisine </dc:title>
  <dc:creator>teacher</dc:creator>
  <cp:lastModifiedBy>Sandra Sulkey</cp:lastModifiedBy>
  <cp:revision>18</cp:revision>
  <dcterms:created xsi:type="dcterms:W3CDTF">2012-05-18T17:24:16Z</dcterms:created>
  <dcterms:modified xsi:type="dcterms:W3CDTF">2014-08-05T17:20:02Z</dcterms:modified>
</cp:coreProperties>
</file>